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9"/>
  </p:notesMasterIdLst>
  <p:sldIdLst>
    <p:sldId id="5065" r:id="rId2"/>
    <p:sldId id="1003" r:id="rId3"/>
    <p:sldId id="5133" r:id="rId4"/>
    <p:sldId id="5134" r:id="rId5"/>
    <p:sldId id="5135" r:id="rId6"/>
    <p:sldId id="5136" r:id="rId7"/>
    <p:sldId id="513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n Phoolchund" userId="193e710c75f1edd5" providerId="LiveId" clId="{4CEAD83C-4C3D-49AF-9E07-36F1E0F5DF75}"/>
    <pc:docChg chg="undo custSel modSld">
      <pc:chgData name="Robin Phoolchund" userId="193e710c75f1edd5" providerId="LiveId" clId="{4CEAD83C-4C3D-49AF-9E07-36F1E0F5DF75}" dt="2025-06-05T10:50:49.764" v="687"/>
      <pc:docMkLst>
        <pc:docMk/>
      </pc:docMkLst>
      <pc:sldChg chg="modSp mod">
        <pc:chgData name="Robin Phoolchund" userId="193e710c75f1edd5" providerId="LiveId" clId="{4CEAD83C-4C3D-49AF-9E07-36F1E0F5DF75}" dt="2025-06-05T10:45:33.318" v="573" actId="113"/>
        <pc:sldMkLst>
          <pc:docMk/>
          <pc:sldMk cId="513141883" sldId="1003"/>
        </pc:sldMkLst>
        <pc:spChg chg="mod">
          <ac:chgData name="Robin Phoolchund" userId="193e710c75f1edd5" providerId="LiveId" clId="{4CEAD83C-4C3D-49AF-9E07-36F1E0F5DF75}" dt="2025-06-05T10:45:33.318" v="573" actId="113"/>
          <ac:spMkLst>
            <pc:docMk/>
            <pc:sldMk cId="513141883" sldId="1003"/>
            <ac:spMk id="3" creationId="{B6D0BF59-E549-F3C9-F8EF-A2F3BFAE7B9C}"/>
          </ac:spMkLst>
        </pc:spChg>
      </pc:sldChg>
      <pc:sldChg chg="delSp modSp mod">
        <pc:chgData name="Robin Phoolchund" userId="193e710c75f1edd5" providerId="LiveId" clId="{4CEAD83C-4C3D-49AF-9E07-36F1E0F5DF75}" dt="2025-06-05T10:50:49.764" v="687"/>
        <pc:sldMkLst>
          <pc:docMk/>
          <pc:sldMk cId="1726592279" sldId="5065"/>
        </pc:sldMkLst>
        <pc:spChg chg="mod">
          <ac:chgData name="Robin Phoolchund" userId="193e710c75f1edd5" providerId="LiveId" clId="{4CEAD83C-4C3D-49AF-9E07-36F1E0F5DF75}" dt="2025-06-05T10:13:08.670" v="27" actId="20577"/>
          <ac:spMkLst>
            <pc:docMk/>
            <pc:sldMk cId="1726592279" sldId="5065"/>
            <ac:spMk id="3" creationId="{F8DEB232-C617-745E-D1D0-418ED4780A1D}"/>
          </ac:spMkLst>
        </pc:spChg>
        <pc:spChg chg="del mod">
          <ac:chgData name="Robin Phoolchund" userId="193e710c75f1edd5" providerId="LiveId" clId="{4CEAD83C-4C3D-49AF-9E07-36F1E0F5DF75}" dt="2025-06-05T10:50:49.764" v="687"/>
          <ac:spMkLst>
            <pc:docMk/>
            <pc:sldMk cId="1726592279" sldId="5065"/>
            <ac:spMk id="4" creationId="{6E052359-0784-CC57-93D1-F3FC9D120B18}"/>
          </ac:spMkLst>
        </pc:spChg>
      </pc:sldChg>
      <pc:sldChg chg="modSp mod">
        <pc:chgData name="Robin Phoolchund" userId="193e710c75f1edd5" providerId="LiveId" clId="{4CEAD83C-4C3D-49AF-9E07-36F1E0F5DF75}" dt="2025-06-05T10:44:28.696" v="570" actId="20577"/>
        <pc:sldMkLst>
          <pc:docMk/>
          <pc:sldMk cId="1480803981" sldId="5133"/>
        </pc:sldMkLst>
        <pc:spChg chg="mod">
          <ac:chgData name="Robin Phoolchund" userId="193e710c75f1edd5" providerId="LiveId" clId="{4CEAD83C-4C3D-49AF-9E07-36F1E0F5DF75}" dt="2025-06-05T10:44:28.696" v="570" actId="20577"/>
          <ac:spMkLst>
            <pc:docMk/>
            <pc:sldMk cId="1480803981" sldId="5133"/>
            <ac:spMk id="3" creationId="{3807F564-8057-CF66-3423-85060B487521}"/>
          </ac:spMkLst>
        </pc:spChg>
      </pc:sldChg>
      <pc:sldChg chg="modSp mod">
        <pc:chgData name="Robin Phoolchund" userId="193e710c75f1edd5" providerId="LiveId" clId="{4CEAD83C-4C3D-49AF-9E07-36F1E0F5DF75}" dt="2025-06-05T10:50:05.616" v="684" actId="20577"/>
        <pc:sldMkLst>
          <pc:docMk/>
          <pc:sldMk cId="1431614935" sldId="5136"/>
        </pc:sldMkLst>
        <pc:spChg chg="mod">
          <ac:chgData name="Robin Phoolchund" userId="193e710c75f1edd5" providerId="LiveId" clId="{4CEAD83C-4C3D-49AF-9E07-36F1E0F5DF75}" dt="2025-06-05T10:50:05.616" v="684" actId="20577"/>
          <ac:spMkLst>
            <pc:docMk/>
            <pc:sldMk cId="1431614935" sldId="5136"/>
            <ac:spMk id="3" creationId="{8B07343F-CF04-4679-9A41-39EC43C38BD5}"/>
          </ac:spMkLst>
        </pc:spChg>
      </pc:sldChg>
      <pc:sldChg chg="modSp mod">
        <pc:chgData name="Robin Phoolchund" userId="193e710c75f1edd5" providerId="LiveId" clId="{4CEAD83C-4C3D-49AF-9E07-36F1E0F5DF75}" dt="2025-06-05T10:42:33.530" v="559" actId="113"/>
        <pc:sldMkLst>
          <pc:docMk/>
          <pc:sldMk cId="4257482526" sldId="5139"/>
        </pc:sldMkLst>
        <pc:spChg chg="mod">
          <ac:chgData name="Robin Phoolchund" userId="193e710c75f1edd5" providerId="LiveId" clId="{4CEAD83C-4C3D-49AF-9E07-36F1E0F5DF75}" dt="2025-06-05T10:42:33.530" v="559" actId="113"/>
          <ac:spMkLst>
            <pc:docMk/>
            <pc:sldMk cId="4257482526" sldId="5139"/>
            <ac:spMk id="3" creationId="{44064EEE-AA91-12BD-5E0D-C3897CDC311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ED2C2-B0CD-4E1F-B177-8798E101E15B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AEEEC-D281-4BD8-B5F9-112096E9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92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AEEEC-D281-4BD8-B5F9-112096E946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65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cument star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E934E26-BE6C-B845-8BE0-0BB26427A3F3}"/>
              </a:ext>
            </a:extLst>
          </p:cNvPr>
          <p:cNvSpPr/>
          <p:nvPr userDrawn="1"/>
        </p:nvSpPr>
        <p:spPr>
          <a:xfrm>
            <a:off x="0" y="4051005"/>
            <a:ext cx="12192000" cy="28069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F23E952-0F31-5D4C-B5EA-7E0573EE421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96000" cy="6858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Please change image transparency to 50% to slightly darken the image’s overall appearance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32BC266-5A4D-674C-B68F-78272477B2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6000" y="395309"/>
            <a:ext cx="1699192" cy="824023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E562A262-E606-524C-B1FB-14B7EC2AC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6101" y="1614642"/>
            <a:ext cx="5007933" cy="2106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00" b="1" i="0">
                <a:solidFill>
                  <a:schemeClr val="accent1"/>
                </a:solidFill>
                <a:latin typeface="Nunito Sans ExtraBold" pitchFamily="2" charset="77"/>
              </a:defRPr>
            </a:lvl1pPr>
          </a:lstStyle>
          <a:p>
            <a:r>
              <a:rPr lang="en-US"/>
              <a:t>Themes 8 and 9_Kinshasa Forum</a:t>
            </a:r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E9D29AB-3E91-8C46-9FE4-D38A8A5D5646}"/>
              </a:ext>
            </a:extLst>
          </p:cNvPr>
          <p:cNvCxnSpPr/>
          <p:nvPr userDrawn="1"/>
        </p:nvCxnSpPr>
        <p:spPr>
          <a:xfrm>
            <a:off x="6551693" y="1573618"/>
            <a:ext cx="0" cy="2147777"/>
          </a:xfrm>
          <a:prstGeom prst="line">
            <a:avLst/>
          </a:prstGeom>
          <a:ln w="920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4E7CA3C-8E78-B240-8D80-CAE32A4774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56363" y="4249738"/>
            <a:ext cx="5378450" cy="330729"/>
          </a:xfrm>
        </p:spPr>
        <p:txBody>
          <a:bodyPr>
            <a:norm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Nunito Sans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DOCUMENT SUBTITLE INFO GOES HERE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E53334F-9F21-4944-A60B-69CB060C48A0}"/>
              </a:ext>
            </a:extLst>
          </p:cNvPr>
          <p:cNvCxnSpPr/>
          <p:nvPr userDrawn="1"/>
        </p:nvCxnSpPr>
        <p:spPr>
          <a:xfrm>
            <a:off x="6456000" y="4715931"/>
            <a:ext cx="537803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FC431C0-63A6-444A-A7CC-8A02F56D47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4775" y="4910077"/>
            <a:ext cx="5378450" cy="166846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Nunito Sans Light" pitchFamily="2" charset="77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Please input the subtitle information to better describe your document.</a:t>
            </a:r>
          </a:p>
        </p:txBody>
      </p:sp>
    </p:spTree>
    <p:extLst>
      <p:ext uri="{BB962C8B-B14F-4D97-AF65-F5344CB8AC3E}">
        <p14:creationId xmlns:p14="http://schemas.microsoft.com/office/powerpoint/2010/main" val="2959535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FDE05-7888-8846-BB61-5F444E1FE8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425565-DE32-0349-A748-70BF5EF79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Themes 8 and 9_Kinshasa Forum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B858BF-895E-D840-ACDB-9DFA866A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1DB91ECB-95EC-5E4C-AFA5-7A4F8C24E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28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2F78A4-AD03-F144-81CF-F2B26722B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Themes 8 and 9_Kinshasa Forum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F4C27-1BD4-7143-9BC4-CFBBB62FA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1DB91ECB-95EC-5E4C-AFA5-7A4F8C24E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06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2EA90-59E6-4248-9D33-91D0587383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627132"/>
            <a:ext cx="44120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CAB30-55C1-D343-AD31-660FF501D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27133"/>
            <a:ext cx="6648812" cy="544998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23D42-1C3E-DE4C-B109-BCA018F90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0000" y="2227332"/>
            <a:ext cx="4412025" cy="3849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29E3C-66FA-6449-8156-757ECA3D9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Themes 8 and 9_Kinshasa Forum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3CE46-A6B7-6348-A34E-3F966EEED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1DB91ECB-95EC-5E4C-AFA5-7A4F8C24E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81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A651E-1686-8A4A-AB2D-1A5F8BB7C1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635224"/>
            <a:ext cx="534488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EF70F-4990-BE48-BE3D-707326FD97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C85603-1EEC-CD44-A3BE-8E7215DC0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0000" y="2235423"/>
            <a:ext cx="5344885" cy="384169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89234-E854-1D4F-8DF5-26D4EE563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Themes 8 and 9_Kinshasa Forum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13090-AAE5-4B44-9F4F-58B321580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1DB91ECB-95EC-5E4C-AFA5-7A4F8C24E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581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75F52-CFC2-064D-B247-793FA075BB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FB7EC4-7C1A-8B4A-A3A4-891617399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D9000-7538-5946-B5B1-62D3B35DF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Themes 8 and 9_Kinshasa Forum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C705D-DB46-E148-8E2B-5AABFDC39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1DB91ECB-95EC-5E4C-AFA5-7A4F8C24E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981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98D7B4-3D8E-E646-AEA9-AC1605786A6F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9273473" y="623087"/>
            <a:ext cx="2557083" cy="5454032"/>
          </a:xfr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CEF2D9-A007-004E-B716-651311152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0000" y="623087"/>
            <a:ext cx="8913473" cy="54540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9A3C1-1685-C24D-A869-B2C70CAA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Themes 8 and 9_Kinshasa Forum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C3AEA-8E67-DA47-BB40-3A1F53F53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1DB91ECB-95EC-5E4C-AFA5-7A4F8C24E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235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3AD8398-404F-2348-9C05-22BC4144EC56}"/>
              </a:ext>
            </a:extLst>
          </p:cNvPr>
          <p:cNvSpPr/>
          <p:nvPr userDrawn="1"/>
        </p:nvSpPr>
        <p:spPr>
          <a:xfrm>
            <a:off x="0" y="0"/>
            <a:ext cx="12192000" cy="69392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25C3A1-9CC3-8649-9764-2F4685A2633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721678" y="226203"/>
            <a:ext cx="7345998" cy="3544887"/>
          </a:xfrm>
        </p:spPr>
        <p:txBody>
          <a:bodyPr>
            <a:noAutofit/>
          </a:bodyPr>
          <a:lstStyle>
            <a:lvl1pPr marL="0" indent="0">
              <a:buNone/>
              <a:defRPr sz="34400" b="1" i="0">
                <a:solidFill>
                  <a:schemeClr val="bg1">
                    <a:alpha val="10000"/>
                  </a:schemeClr>
                </a:solidFill>
                <a:latin typeface="Nunito Sans Black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184A8E4-C4CC-E248-BE51-0DC1E612D7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982" y="4441099"/>
            <a:ext cx="8589962" cy="1828172"/>
          </a:xfrm>
        </p:spPr>
        <p:txBody>
          <a:bodyPr>
            <a:normAutofit/>
          </a:bodyPr>
          <a:lstStyle>
            <a:lvl1pPr marL="0" indent="0">
              <a:buNone/>
              <a:defRPr sz="6600" b="1" i="0">
                <a:solidFill>
                  <a:schemeClr val="bg1"/>
                </a:solidFill>
                <a:latin typeface="Nunito Sans" pitchFamily="2" charset="77"/>
              </a:defRPr>
            </a:lvl1pPr>
          </a:lstStyle>
          <a:p>
            <a:pPr lvl="0"/>
            <a:r>
              <a:rPr lang="en-GB" dirty="0"/>
              <a:t>SECTION HEADING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98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3AD8398-404F-2348-9C05-22BC4144EC56}"/>
              </a:ext>
            </a:extLst>
          </p:cNvPr>
          <p:cNvSpPr/>
          <p:nvPr userDrawn="1"/>
        </p:nvSpPr>
        <p:spPr>
          <a:xfrm>
            <a:off x="0" y="0"/>
            <a:ext cx="12192000" cy="6939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25C3A1-9CC3-8649-9764-2F4685A2633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721678" y="226203"/>
            <a:ext cx="7345998" cy="3544887"/>
          </a:xfrm>
        </p:spPr>
        <p:txBody>
          <a:bodyPr>
            <a:noAutofit/>
          </a:bodyPr>
          <a:lstStyle>
            <a:lvl1pPr marL="0" indent="0">
              <a:buNone/>
              <a:defRPr sz="34400" b="1" i="0">
                <a:solidFill>
                  <a:schemeClr val="bg1">
                    <a:alpha val="10000"/>
                  </a:schemeClr>
                </a:solidFill>
                <a:latin typeface="Nunito Sans Black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184A8E4-C4CC-E248-BE51-0DC1E612D7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982" y="4441099"/>
            <a:ext cx="8589962" cy="1828172"/>
          </a:xfrm>
        </p:spPr>
        <p:txBody>
          <a:bodyPr>
            <a:normAutofit/>
          </a:bodyPr>
          <a:lstStyle>
            <a:lvl1pPr marL="0" indent="0">
              <a:buNone/>
              <a:defRPr sz="6600" b="1" i="0">
                <a:solidFill>
                  <a:schemeClr val="bg1"/>
                </a:solidFill>
                <a:latin typeface="Nunito Sans" pitchFamily="2" charset="77"/>
              </a:defRPr>
            </a:lvl1pPr>
          </a:lstStyle>
          <a:p>
            <a:pPr lvl="0"/>
            <a:r>
              <a:rPr lang="en-GB" dirty="0"/>
              <a:t>SECTION HEADING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9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3AD8398-404F-2348-9C05-22BC4144EC56}"/>
              </a:ext>
            </a:extLst>
          </p:cNvPr>
          <p:cNvSpPr/>
          <p:nvPr userDrawn="1"/>
        </p:nvSpPr>
        <p:spPr>
          <a:xfrm>
            <a:off x="0" y="0"/>
            <a:ext cx="12192000" cy="69392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25C3A1-9CC3-8649-9764-2F4685A2633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721678" y="226203"/>
            <a:ext cx="7345998" cy="3544887"/>
          </a:xfrm>
        </p:spPr>
        <p:txBody>
          <a:bodyPr>
            <a:noAutofit/>
          </a:bodyPr>
          <a:lstStyle>
            <a:lvl1pPr marL="0" indent="0">
              <a:buNone/>
              <a:defRPr sz="34400" b="1" i="0">
                <a:solidFill>
                  <a:schemeClr val="bg1">
                    <a:alpha val="10000"/>
                  </a:schemeClr>
                </a:solidFill>
                <a:latin typeface="Nunito Sans Black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184A8E4-C4CC-E248-BE51-0DC1E612D7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982" y="4441099"/>
            <a:ext cx="8589962" cy="1828172"/>
          </a:xfrm>
        </p:spPr>
        <p:txBody>
          <a:bodyPr>
            <a:normAutofit/>
          </a:bodyPr>
          <a:lstStyle>
            <a:lvl1pPr marL="0" indent="0">
              <a:buNone/>
              <a:defRPr sz="6600" b="1" i="0">
                <a:solidFill>
                  <a:schemeClr val="bg1"/>
                </a:solidFill>
                <a:latin typeface="Nunito Sans" pitchFamily="2" charset="77"/>
              </a:defRPr>
            </a:lvl1pPr>
          </a:lstStyle>
          <a:p>
            <a:pPr lvl="0"/>
            <a:r>
              <a:rPr lang="en-GB" dirty="0"/>
              <a:t>SECTION HEADING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862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F52A1-3917-D04E-BFBD-1CAAF6B083C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0000" y="612565"/>
            <a:ext cx="114705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FBC36D-DF4B-B24F-BEA8-F9C33650A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00" y="3428999"/>
            <a:ext cx="11470556" cy="26562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65FD9-ED69-6748-80BA-B3A020F05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Themes 8 and 9_Kinshasa Forum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E0F67-01B6-2442-9382-43FF00EC8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1DB91ECB-95EC-5E4C-AFA5-7A4F8C24E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9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14E2C-3134-494B-8AA0-D701FE8A2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B805A-78F0-7645-820F-8FA9AF53A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60622-79EB-3347-A3C4-E0A749AA3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Themes 8 and 9_Kinshasa Forum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93F1C-C8F8-7C44-983C-8296449AB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1DB91ECB-95EC-5E4C-AFA5-7A4F8C24E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A3B1E-B9B7-E04C-8E09-1C663860A0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633497"/>
            <a:ext cx="1147864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D3D7B-FD9D-204B-AEB4-F9C03F985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9999" y="4393975"/>
            <a:ext cx="11478647" cy="16713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D21B3-662B-9E42-A0C0-D7E92027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Themes 8 and 9_Kinshasa Forum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40328-E280-ED45-AE20-13EDA8A7D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1DB91ECB-95EC-5E4C-AFA5-7A4F8C24E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8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9F08D-63D1-9B44-B19A-7DA6D72D12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769CE-3B9C-D841-AC28-932762217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9999" y="1825625"/>
            <a:ext cx="5659801" cy="42514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F9F67-6EDB-AF40-8305-B1CB4F862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55650" cy="42514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EACC8-8591-0C4E-B46B-3CD2C6D05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Themes 8 and 9_Kinshasa Forum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650FD-2E70-8449-AFF2-028CB3CD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1DB91ECB-95EC-5E4C-AFA5-7A4F8C24E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2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58944-459E-654B-9A7D-0FC0377883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624069"/>
            <a:ext cx="114720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E5BB7-2AAA-7A42-B1C4-DA1DA7FC8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940107"/>
            <a:ext cx="56375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06EE1-01E0-5048-997D-5F79DB6A6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00" y="2764019"/>
            <a:ext cx="5637575" cy="3321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304C13-A34D-4442-A560-0E1EBC38AA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0107"/>
            <a:ext cx="56598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2A165-F003-1C40-9AB3-F2125B41F9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64019"/>
            <a:ext cx="5659800" cy="3321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22560A-1808-6B45-A3E5-E6948D8D6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Themes 8 and 9_Kinshasa Forum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AA547F-E2C8-A647-AAA8-8DABDB501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1DB91ECB-95EC-5E4C-AFA5-7A4F8C24E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01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EDD943A-E7D1-1442-B11F-9AD565BFAADE}"/>
              </a:ext>
            </a:extLst>
          </p:cNvPr>
          <p:cNvSpPr/>
          <p:nvPr userDrawn="1"/>
        </p:nvSpPr>
        <p:spPr>
          <a:xfrm>
            <a:off x="-24276" y="6775449"/>
            <a:ext cx="12251342" cy="115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65BF88-B44A-7F45-8F66-E59B47654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615429"/>
            <a:ext cx="114678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19AB6-4A12-704F-815D-BF46942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486" y="2136290"/>
            <a:ext cx="11475317" cy="393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941E7-FA4E-9849-8413-A329FC3D37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6271340"/>
            <a:ext cx="3710343" cy="17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/>
                </a:solidFill>
                <a:latin typeface="Nunito Sans Light" pitchFamily="2" charset="77"/>
              </a:defRPr>
            </a:lvl1pPr>
          </a:lstStyle>
          <a:p>
            <a:r>
              <a:rPr lang="en-US"/>
              <a:t>Themes 8 and 9_Kinshasa Forum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FF041-55E9-474B-96BF-DE20B5064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9999" y="6538366"/>
            <a:ext cx="3710327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/>
                </a:solidFill>
                <a:latin typeface="Nunito Sans Light" pitchFamily="2" charset="77"/>
              </a:defRPr>
            </a:lvl1pPr>
          </a:lstStyle>
          <a:p>
            <a:r>
              <a:rPr lang="en-US" dirty="0"/>
              <a:t>Page </a:t>
            </a:r>
            <a:fld id="{1DB91ECB-95EC-5E4C-AFA5-7A4F8C24E43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4B49138-81C1-014E-8ECA-889ED1390597}"/>
              </a:ext>
            </a:extLst>
          </p:cNvPr>
          <p:cNvCxnSpPr>
            <a:cxnSpLocks/>
          </p:cNvCxnSpPr>
          <p:nvPr userDrawn="1"/>
        </p:nvCxnSpPr>
        <p:spPr>
          <a:xfrm>
            <a:off x="360000" y="6496826"/>
            <a:ext cx="35198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phic 18">
            <a:extLst>
              <a:ext uri="{FF2B5EF4-FFF2-40B4-BE49-F238E27FC236}">
                <a16:creationId xmlns:a16="http://schemas.microsoft.com/office/drawing/2014/main" id="{14DA1AF7-02CB-764B-9641-17A1510886DC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60000" y="183852"/>
            <a:ext cx="1065600" cy="35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0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1"/>
          </a:solidFill>
          <a:latin typeface="Nunito Sans Extra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F72FAFA-7F09-6B0F-9C65-A1013E29A4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531" y="305716"/>
            <a:ext cx="7345998" cy="3544887"/>
          </a:xfrm>
        </p:spPr>
        <p:txBody>
          <a:bodyPr/>
          <a:lstStyle/>
          <a:p>
            <a:r>
              <a:rPr lang="en-BE" dirty="0"/>
              <a:t>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EB232-C617-745E-D1D0-418ED4780A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Ready to reference to  </a:t>
            </a:r>
            <a:r>
              <a:rPr lang="en-BE" dirty="0"/>
              <a:t>ACQF</a:t>
            </a:r>
            <a:r>
              <a:rPr lang="en-US" dirty="0"/>
              <a:t> – 2025/26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72659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E5269-E581-7DB3-F332-410361D5E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05" y="119179"/>
            <a:ext cx="10237352" cy="1023821"/>
          </a:xfrm>
        </p:spPr>
        <p:txBody>
          <a:bodyPr>
            <a:normAutofit/>
          </a:bodyPr>
          <a:lstStyle/>
          <a:p>
            <a:r>
              <a:rPr lang="en-GB" sz="3600" dirty="0"/>
              <a:t>Introduction</a:t>
            </a:r>
            <a:endParaRPr lang="en-BE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0BF59-E549-F3C9-F8EF-A2F3BFAE7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" y="1444742"/>
            <a:ext cx="11475317" cy="4631297"/>
          </a:xfrm>
        </p:spPr>
        <p:txBody>
          <a:bodyPr>
            <a:normAutofit fontScale="85000" lnSpcReduction="20000"/>
          </a:bodyPr>
          <a:lstStyle/>
          <a:p>
            <a:pPr marR="0" lvl="0">
              <a:lnSpc>
                <a:spcPct val="115000"/>
              </a:lnSpc>
              <a:spcAft>
                <a:spcPts val="800"/>
              </a:spcAft>
              <a:buSzPct val="100000"/>
              <a:tabLst>
                <a:tab pos="45720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Operationalize NQF-ACQF referencing with Guideline 3 as the anchor.</a:t>
            </a:r>
          </a:p>
          <a:p>
            <a:pPr marR="0" lvl="0">
              <a:lnSpc>
                <a:spcPct val="115000"/>
              </a:lnSpc>
              <a:spcAft>
                <a:spcPts val="800"/>
              </a:spcAft>
              <a:buSzPct val="100000"/>
              <a:tabLst>
                <a:tab pos="457200" algn="l"/>
              </a:tabLst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ACQF’s Role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Referencing is a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 function of ACQF as a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Meta-framework for the African continent connecting AU national/regional frameworks.</a:t>
            </a:r>
            <a:r>
              <a:rPr lang="en-GB" dirty="0"/>
              <a:t> </a:t>
            </a:r>
          </a:p>
          <a:p>
            <a:pPr>
              <a:lnSpc>
                <a:spcPct val="110000"/>
              </a:lnSpc>
            </a:pPr>
            <a:endParaRPr lang="en-GB" dirty="0"/>
          </a:p>
          <a:p>
            <a:pPr marR="0" lvl="0">
              <a:lnSpc>
                <a:spcPct val="115000"/>
              </a:lnSpc>
              <a:spcAft>
                <a:spcPts val="800"/>
              </a:spcAft>
              <a:buSzPct val="100000"/>
              <a:tabLst>
                <a:tab pos="45720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Output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Level-to-level correspondence via a </a:t>
            </a: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referencing report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based on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criteria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(</a:t>
            </a:r>
            <a:r>
              <a:rPr lang="en-US" sz="2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connections of NQFs to ACQF levels/descriptors, (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ii)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outcomes-based learning, (iii) transparency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around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NQF qualifications, (iv) alignment to ACQF QA principles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 governance, procedures and follow-up steps.</a:t>
            </a:r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BE" dirty="0"/>
          </a:p>
          <a:p>
            <a:endParaRPr lang="en-BE" dirty="0"/>
          </a:p>
          <a:p>
            <a:endParaRPr lang="en-BE" dirty="0"/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51314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7A14D3-ACE7-8482-154A-3C0B50CF9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B8C3E-D734-E56A-D156-7BA8F631D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05" y="119179"/>
            <a:ext cx="10237352" cy="1023821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ACQF Network’s Role</a:t>
            </a:r>
            <a:endParaRPr lang="en-B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7F564-8057-CF66-3423-85060B487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" y="1444742"/>
            <a:ext cx="11475317" cy="4631297"/>
          </a:xfrm>
        </p:spPr>
        <p:txBody>
          <a:bodyPr>
            <a:normAutofit lnSpcReduction="10000"/>
          </a:bodyPr>
          <a:lstStyle/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Technical Cluster Tasks: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Steer and support referencing to ACQF &amp; related follow-up steps.</a:t>
            </a:r>
          </a:p>
          <a:p>
            <a:pPr>
              <a:lnSpc>
                <a:spcPct val="115000"/>
              </a:lnSpc>
              <a:spcAft>
                <a:spcPts val="800"/>
              </a:spcAft>
              <a:buSzPct val="120000"/>
              <a:tabLst>
                <a:tab pos="457200" algn="l"/>
              </a:tabLst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Communicate achievements around ACQF referencing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Advocate for qualifications recognition.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Cooperate with Addis Convention Committee and other regional networks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Track progress (e.g., publication of reports, ACQF level usage, registers, 		communication and dissemination).</a:t>
            </a:r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BE" dirty="0"/>
          </a:p>
          <a:p>
            <a:endParaRPr lang="en-BE" dirty="0"/>
          </a:p>
          <a:p>
            <a:endParaRPr lang="en-BE" dirty="0"/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48080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0F8178-9AA1-044A-EB0A-A9FEA09702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5821-EBE5-F5DA-97FB-8376116F0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05" y="119179"/>
            <a:ext cx="10237352" cy="1023821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Starting the Process</a:t>
            </a:r>
            <a:endParaRPr lang="en-B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8FE16-738A-A614-919B-E399A5D00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" y="1444742"/>
            <a:ext cx="11475317" cy="463129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Self-assessment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Evaluate readiness (except pilot countries in 2024).</a:t>
            </a:r>
          </a:p>
          <a:p>
            <a:pPr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 notification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ACQF Network to commence</a:t>
            </a:r>
          </a:p>
          <a:p>
            <a:pPr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 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political commitment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(Ministry of Education/</a:t>
            </a:r>
            <a:r>
              <a:rPr lang="en-US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Labour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mandate).</a:t>
            </a:r>
          </a:p>
          <a:p>
            <a:pPr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Designate 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 organization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(e.g., National Qualifications Authority).</a:t>
            </a:r>
          </a:p>
          <a:p>
            <a:pPr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 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Referencing Committee (NRC)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with multi-stakeholder representation.</a:t>
            </a:r>
          </a:p>
          <a:p>
            <a:pPr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 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 of Reference (TOR)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and deliverables (Inception, Draft, Final Reports).</a:t>
            </a:r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BE" dirty="0"/>
          </a:p>
          <a:p>
            <a:endParaRPr lang="en-BE" dirty="0"/>
          </a:p>
          <a:p>
            <a:endParaRPr lang="en-BE" dirty="0"/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32580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9D597-950B-9F5E-1ACA-8CAA68DFF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14955-D722-4B06-1A8C-6CEECD77A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05" y="119179"/>
            <a:ext cx="10237352" cy="1023821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Consultations </a:t>
            </a:r>
            <a:endParaRPr lang="en-B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016CB-6AFE-7369-DB3A-A2C927FBF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41" y="1434910"/>
            <a:ext cx="11475317" cy="4631297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  <a:buClrTx/>
              <a:buSzPct val="140000"/>
              <a:tabLst>
                <a:tab pos="457200" algn="l"/>
              </a:tabLst>
              <a:defRPr/>
            </a:pPr>
            <a:r>
              <a:rPr kumimoji="0" 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24282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Objective: </a:t>
            </a:r>
            <a:r>
              <a:rPr kumimoji="0" 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24282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consensus, validate findings, ensure legitimacy.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None/>
              <a:tabLst>
                <a:tab pos="457200" algn="l"/>
              </a:tabLst>
              <a:defRPr/>
            </a:pPr>
            <a:r>
              <a:rPr kumimoji="0" 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24282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Stakeholders: </a:t>
            </a:r>
            <a:r>
              <a:rPr kumimoji="0" 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24282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Government, educators, QA bodies, employers, 				learners, NGOs.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None/>
              <a:tabLst>
                <a:tab pos="457200" algn="l"/>
              </a:tabLst>
              <a:defRPr/>
            </a:pPr>
            <a:r>
              <a:rPr kumimoji="0" 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24282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Methods: </a:t>
            </a:r>
            <a:r>
              <a:rPr kumimoji="0" 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24282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Workshops, surveys, sector dialogues, public feedback.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None/>
              <a:tabLst>
                <a:tab pos="457200" algn="l"/>
              </a:tabLst>
              <a:defRPr/>
            </a:pPr>
            <a:r>
              <a:rPr kumimoji="0" lang="en-US" sz="2800" b="1" i="0" u="none" strike="noStrike" kern="100" cap="none" spc="0" normalizeH="0" baseline="0" noProof="0" dirty="0">
                <a:ln>
                  <a:noFill/>
                </a:ln>
                <a:solidFill>
                  <a:srgbClr val="24282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Outcome: </a:t>
            </a:r>
            <a:r>
              <a:rPr kumimoji="0" 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24282A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Updated report reflecting stakeholder input.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endParaRPr lang="en-GB" dirty="0"/>
          </a:p>
          <a:p>
            <a:pPr>
              <a:lnSpc>
                <a:spcPct val="110000"/>
              </a:lnSpc>
            </a:pPr>
            <a:endParaRPr lang="en-BE" dirty="0"/>
          </a:p>
          <a:p>
            <a:endParaRPr lang="en-BE" dirty="0"/>
          </a:p>
          <a:p>
            <a:endParaRPr lang="en-BE" dirty="0"/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55086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6F1B72-0B07-4B50-139F-E31CEF9BE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2DE6-47E5-A9A9-9FEA-2B2F8AEAE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05" y="119179"/>
            <a:ext cx="10237352" cy="1023821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ACQF II Support (2025–26)</a:t>
            </a:r>
            <a:endParaRPr lang="en-B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7343F-CF04-4679-9A41-39EC43C38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" y="1444742"/>
            <a:ext cx="11475317" cy="4631297"/>
          </a:xfrm>
        </p:spPr>
        <p:txBody>
          <a:bodyPr>
            <a:normAutofit/>
          </a:bodyPr>
          <a:lstStyle/>
          <a:p>
            <a:pPr marL="0" marR="0" lvl="0" indent="0">
              <a:lnSpc>
                <a:spcPct val="115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Peer Learning Activities (PLAs):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Cross-country knowledge sharing 	   	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NRC Workshops: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In-country technical training.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Referencing Report Review: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Peer/expert feedback.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Progress Dashboard: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tracker for country status updates.</a:t>
            </a:r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BE" dirty="0"/>
          </a:p>
          <a:p>
            <a:endParaRPr lang="en-BE" dirty="0"/>
          </a:p>
          <a:p>
            <a:endParaRPr lang="en-BE" dirty="0"/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431614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7609D-8192-F6B7-34AC-1AE64355B9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D70AC-E5B4-90CC-BCAA-40029A38D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605" y="119179"/>
            <a:ext cx="10237352" cy="1023821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Steps &amp; Q&amp;A</a:t>
            </a:r>
            <a:endParaRPr lang="en-B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64EEE-AA91-12BD-5E0D-C3897CDC3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" y="1444742"/>
            <a:ext cx="11475317" cy="4631297"/>
          </a:xfrm>
        </p:spPr>
        <p:txBody>
          <a:bodyPr>
            <a:normAutofit fontScale="92500" lnSpcReduction="10000"/>
          </a:bodyPr>
          <a:lstStyle/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2025–26 Focus: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Strengthen peer learning, finalize referencing reports.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Call to Action: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 stakeholders, leverage ACQF II support.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ACQF Panel assessment: 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validation followed by publication.</a:t>
            </a:r>
          </a:p>
          <a:p>
            <a:pPr marR="0" lvl="0">
              <a:lnSpc>
                <a:spcPct val="115000"/>
              </a:lnSpc>
              <a:spcAft>
                <a:spcPts val="800"/>
              </a:spcAft>
              <a:buSzPct val="120000"/>
              <a:tabLst>
                <a:tab pos="45720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Outcomes :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qualifications/registers bear clear reference to ACQF levels.</a:t>
            </a: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US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Q&amp;A</a:t>
            </a:r>
          </a:p>
          <a:p>
            <a:pPr>
              <a:lnSpc>
                <a:spcPct val="110000"/>
              </a:lnSpc>
            </a:pPr>
            <a:endParaRPr lang="en-GB" dirty="0"/>
          </a:p>
          <a:p>
            <a:pPr>
              <a:lnSpc>
                <a:spcPct val="110000"/>
              </a:lnSpc>
            </a:pPr>
            <a:endParaRPr lang="en-BE" dirty="0"/>
          </a:p>
          <a:p>
            <a:endParaRPr lang="en-BE" dirty="0"/>
          </a:p>
          <a:p>
            <a:endParaRPr lang="en-BE" dirty="0"/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257482526"/>
      </p:ext>
    </p:extLst>
  </p:cSld>
  <p:clrMapOvr>
    <a:masterClrMapping/>
  </p:clrMapOvr>
</p:sld>
</file>

<file path=ppt/theme/theme1.xml><?xml version="1.0" encoding="utf-8"?>
<a:theme xmlns:a="http://schemas.openxmlformats.org/drawingml/2006/main" name="2_ACQF Powerpoint Template">
  <a:themeElements>
    <a:clrScheme name="ACQF Brand Colours">
      <a:dk1>
        <a:srgbClr val="24282A"/>
      </a:dk1>
      <a:lt1>
        <a:srgbClr val="FFFFFF"/>
      </a:lt1>
      <a:dk2>
        <a:srgbClr val="24282A"/>
      </a:dk2>
      <a:lt2>
        <a:srgbClr val="E7E6E6"/>
      </a:lt2>
      <a:accent1>
        <a:srgbClr val="00A643"/>
      </a:accent1>
      <a:accent2>
        <a:srgbClr val="202A44"/>
      </a:accent2>
      <a:accent3>
        <a:srgbClr val="CEB37E"/>
      </a:accent3>
      <a:accent4>
        <a:srgbClr val="971B2F"/>
      </a:accent4>
      <a:accent5>
        <a:srgbClr val="D3FFE5"/>
      </a:accent5>
      <a:accent6>
        <a:srgbClr val="DCE2EF"/>
      </a:accent6>
      <a:hlink>
        <a:srgbClr val="00A642"/>
      </a:hlink>
      <a:folHlink>
        <a:srgbClr val="003E1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QF Presentation Template" id="{83800E79-F0AB-5847-8558-45576A1CB479}" vid="{AF877182-3FCD-4A48-B930-52612EAC8F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203B17F16D040A1E444A021DFF119" ma:contentTypeVersion="13" ma:contentTypeDescription="Create a new document." ma:contentTypeScope="" ma:versionID="a4477b7aaefebf49d9f3fa8c19f258ff">
  <xsd:schema xmlns:xsd="http://www.w3.org/2001/XMLSchema" xmlns:xs="http://www.w3.org/2001/XMLSchema" xmlns:p="http://schemas.microsoft.com/office/2006/metadata/properties" xmlns:ns2="05ef24fd-2dda-45b0-83fd-a9e6f5cd7406" xmlns:ns3="9cf1f23c-94c0-4dcc-a7fa-999e323c9245" targetNamespace="http://schemas.microsoft.com/office/2006/metadata/properties" ma:root="true" ma:fieldsID="b45f155593f15e42cc3a772c45272010" ns2:_="" ns3:_="">
    <xsd:import namespace="05ef24fd-2dda-45b0-83fd-a9e6f5cd7406"/>
    <xsd:import namespace="9cf1f23c-94c0-4dcc-a7fa-999e323c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24fd-2dda-45b0-83fd-a9e6f5cd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f23c-94c0-4dcc-a7fa-999e323c924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c3438c5-9aa0-4ee5-85a2-9e811049bc4c}" ma:internalName="TaxCatchAll" ma:showField="CatchAllData" ma:web="9cf1f23c-94c0-4dcc-a7fa-999e323c9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ef24fd-2dda-45b0-83fd-a9e6f5cd7406">
      <Terms xmlns="http://schemas.microsoft.com/office/infopath/2007/PartnerControls"/>
    </lcf76f155ced4ddcb4097134ff3c332f>
    <TaxCatchAll xmlns="9cf1f23c-94c0-4dcc-a7fa-999e323c9245" xsi:nil="true"/>
  </documentManagement>
</p:properties>
</file>

<file path=customXml/itemProps1.xml><?xml version="1.0" encoding="utf-8"?>
<ds:datastoreItem xmlns:ds="http://schemas.openxmlformats.org/officeDocument/2006/customXml" ds:itemID="{FBA0565F-EF2F-473B-A18A-DEF5633B3705}"/>
</file>

<file path=customXml/itemProps2.xml><?xml version="1.0" encoding="utf-8"?>
<ds:datastoreItem xmlns:ds="http://schemas.openxmlformats.org/officeDocument/2006/customXml" ds:itemID="{A058E12F-FC5B-4BEF-BC59-2843AF5BD3CD}"/>
</file>

<file path=customXml/itemProps3.xml><?xml version="1.0" encoding="utf-8"?>
<ds:datastoreItem xmlns:ds="http://schemas.openxmlformats.org/officeDocument/2006/customXml" ds:itemID="{F58F92F9-8E44-4357-8F63-94CC3F2943F0}"/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421</Words>
  <Application>Microsoft Office PowerPoint</Application>
  <PresentationFormat>Widescreen</PresentationFormat>
  <Paragraphs>65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Nunito Sans</vt:lpstr>
      <vt:lpstr>Nunito Sans Black</vt:lpstr>
      <vt:lpstr>Nunito Sans ExtraBold</vt:lpstr>
      <vt:lpstr>Nunito Sans Light</vt:lpstr>
      <vt:lpstr>2_ACQF Powerpoint Template</vt:lpstr>
      <vt:lpstr>PowerPoint Presentation</vt:lpstr>
      <vt:lpstr>Introduction</vt:lpstr>
      <vt:lpstr>ACQF Network’s Role</vt:lpstr>
      <vt:lpstr>Starting the Process</vt:lpstr>
      <vt:lpstr>National Consultations </vt:lpstr>
      <vt:lpstr>ACQF II Support (2025–26)</vt:lpstr>
      <vt:lpstr>Next Steps &amp; 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Robin Phoolchund</dc:creator>
  <cp:lastModifiedBy>Robin Phoolchund</cp:lastModifiedBy>
  <cp:revision>3</cp:revision>
  <dcterms:created xsi:type="dcterms:W3CDTF">2025-06-04T17:03:08Z</dcterms:created>
  <dcterms:modified xsi:type="dcterms:W3CDTF">2025-06-05T10:50:54Z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0x0101009B2203B17F16D040A1E444A021DFF119</vt:lpwstr>
  </property>
</Properties>
</file>